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90" d="100"/>
          <a:sy n="90" d="100"/>
        </p:scale>
        <p:origin x="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21F71D-C67C-47D4-B238-6F47DDFF2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pl-PL" sz="4800" dirty="0"/>
              <a:t>My hobby </a:t>
            </a:r>
            <a:r>
              <a:rPr lang="pl-PL" sz="4800" dirty="0" err="1"/>
              <a:t>during</a:t>
            </a:r>
            <a:r>
              <a:rPr lang="pl-PL" sz="4800" dirty="0"/>
              <a:t> </a:t>
            </a:r>
            <a:r>
              <a:rPr lang="pl-PL" sz="4800" dirty="0" err="1"/>
              <a:t>quarantine</a:t>
            </a:r>
            <a:endParaRPr lang="en-US" sz="48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F3FD479-3611-4405-9F5B-8E3B2C565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r>
              <a:rPr lang="pl-PL" sz="2000" dirty="0"/>
              <a:t>Magdalena Bartosiak 8a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9477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029B82E-722D-45BB-B34F-D4423CBF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7980BB-894F-43B4-B764-9CE95DEF8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D6D9E82D-9E8F-4365-8DD3-F87F575AF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1CD7CE6C-6D35-4CDB-8C9B-3749731FB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1D897CC5-D9DC-4B84-8FEE-769DDB3ED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A7F9F68E-05A6-4B4F-A9C4-99F56BA4D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FE459AB8-6C83-4017-AD7E-34DDCC29B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7E35D375-D544-4AA6-B2C0-AECF72D6D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330D17F1-A1B0-40BD-8617-EE4D6750C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B66F0F2E-CF96-4F3A-B20B-7A67FED93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6A12D58E-271D-4783-99B0-2C1098B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F9B86422-0052-4CDC-906A-A0991A290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6847113-CFAE-4362-A26F-0B1D18996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2AD566C5-BF8B-4C51-82C6-4633CAE5B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F156CA36-0366-443D-9A53-7806BDE20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E854E694-6F0F-4143-B88B-DE4C9E02E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5CBB851-7142-4AAB-8038-999CAB8CE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5560487F-527D-416F-A6A5-16BC6F62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1F3D29D7-04A7-4C39-ABC0-CCFFE39BD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B11EF01-3B4E-41D2-9E08-0106F319A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9E2C3217-DC0B-4F91-9F62-A04CDEB2F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Symbol zastępczy zawartości 4" descr="Obraz zawierający siedzi, małe, stół, drewniane&#10;&#10;Opis wygenerowany automatycznie">
            <a:extLst>
              <a:ext uri="{FF2B5EF4-FFF2-40B4-BE49-F238E27FC236}">
                <a16:creationId xmlns:a16="http://schemas.microsoft.com/office/drawing/2014/main" id="{B150E541-FC14-44D1-9497-BD0A846CC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841"/>
          <a:stretch/>
        </p:blipFill>
        <p:spPr>
          <a:xfrm>
            <a:off x="529006" y="131483"/>
            <a:ext cx="4423679" cy="6542077"/>
          </a:xfrm>
          <a:prstGeom prst="rect">
            <a:avLst/>
          </a:prstGeom>
          <a:ln w="9525">
            <a:noFill/>
          </a:ln>
          <a:effectLst>
            <a:softEdge rad="112500"/>
          </a:effec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F2B7CF55-CC81-4559-9768-354C7462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55064" y="1186483"/>
            <a:ext cx="5941686" cy="4477933"/>
            <a:chOff x="807084" y="1186483"/>
            <a:chExt cx="5941686" cy="447793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DAF335-846C-48F5-A261-6D242B1ED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780" y="1186483"/>
              <a:ext cx="5940295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39">
              <a:extLst>
                <a:ext uri="{FF2B5EF4-FFF2-40B4-BE49-F238E27FC236}">
                  <a16:creationId xmlns:a16="http://schemas.microsoft.com/office/drawing/2014/main" id="{598CCBBA-616E-4339-A7DE-6168CEEE5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574311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FDCDAE4-2A39-4204-B094-CA4F1493D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5941686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0944759-F976-44A2-8D2C-DC9FA3D6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8259" y="1616964"/>
            <a:ext cx="5769989" cy="3091919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/>
              <a:t>Sewing is my hobby during quarantine.</a:t>
            </a:r>
            <a:br>
              <a:rPr lang="pl-PL" sz="3600" dirty="0"/>
            </a:br>
            <a:br>
              <a:rPr lang="en-US" sz="3600" dirty="0"/>
            </a:br>
            <a:r>
              <a:rPr lang="en-US" sz="3600" dirty="0"/>
              <a:t>I sew toys, aprons, masks, </a:t>
            </a:r>
            <a:r>
              <a:rPr lang="en-US" sz="3600" dirty="0" err="1"/>
              <a:t>pyjamas</a:t>
            </a:r>
            <a:r>
              <a:rPr lang="en-US" sz="3600" dirty="0"/>
              <a:t> and many more. </a:t>
            </a:r>
          </a:p>
        </p:txBody>
      </p:sp>
    </p:spTree>
    <p:extLst>
      <p:ext uri="{BB962C8B-B14F-4D97-AF65-F5344CB8AC3E}">
        <p14:creationId xmlns:p14="http://schemas.microsoft.com/office/powerpoint/2010/main" val="40408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205B310-74AF-40F6-B090-BF58CCDE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EA7B76-7928-444A-8083-8218182EF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98BBEFC-77A1-4ADB-97DD-4DE1677C9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8B01967-C362-43C6-ABAA-9E346EBF5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56315AB-23B7-42CF-B5BA-220DA37D5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BF70CF-1818-45B9-A69D-3BFB91205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DA329A7-3E52-4260-99D6-78330486A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CC46899E-70DF-4B7B-B8F2-3E05ACA0C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B13DCCA-79A8-4084-8C42-18B693675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EA2B9AF6-AE95-48DF-B28B-C34071622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04C0E6CE-9DC3-41A9-8C8F-69DC55737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00DE5827-9E3D-4E70-B28C-DB4702A7B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460CAB6A-9C34-47EE-9BEE-58B2C383B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D774754-B866-447B-ACD5-CCE75FD5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238E12A5-238E-4AB4-9193-D92B5B34F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6F72A819-30D0-4E8B-BE49-19989EECB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7C378013-9788-4D12-9F8C-71A8E40EB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BA286D4C-7EFE-4526-8272-017C7F0C1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EA66AFD6-7597-4EA6-B8A2-69E1351E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F0C1C9AF-BA3F-4F98-BEE3-146012BF8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3AB7D74B-F9BC-4554-B6B5-89A520209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5856F07C-6607-4EC4-93BF-6B02544FF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07EE273A-D853-4B87-9438-F40B88E73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DE17E88-CA1E-4EFB-A752-7D186AA1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22">
            <a:extLst>
              <a:ext uri="{FF2B5EF4-FFF2-40B4-BE49-F238E27FC236}">
                <a16:creationId xmlns:a16="http://schemas.microsoft.com/office/drawing/2014/main" id="{3B2CC556-D27E-44A0-926F-7C7F9F4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905A4D-F570-4B4A-9BC9-BB11F7A5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ymbol zastępczy zawartości 8" descr="Obraz zawierający zwierzę, wewnątrz, małe, w paski&#10;&#10;Opis wygenerowany automatycznie">
            <a:extLst>
              <a:ext uri="{FF2B5EF4-FFF2-40B4-BE49-F238E27FC236}">
                <a16:creationId xmlns:a16="http://schemas.microsoft.com/office/drawing/2014/main" id="{B41D3BF3-EBB2-4E52-91FB-CFC1667D5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4165" y="221688"/>
            <a:ext cx="3049853" cy="406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Obraz zawierający wewnątrz, niedźwiedź, miś, małe&#10;&#10;Opis wygenerowany automatycznie">
            <a:extLst>
              <a:ext uri="{FF2B5EF4-FFF2-40B4-BE49-F238E27FC236}">
                <a16:creationId xmlns:a16="http://schemas.microsoft.com/office/drawing/2014/main" id="{1502A594-0117-4A9B-8742-4559071AB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90" y="2817312"/>
            <a:ext cx="2481638" cy="3308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DD42194-8B15-4A54-9DDC-05673FFA8172}"/>
              </a:ext>
            </a:extLst>
          </p:cNvPr>
          <p:cNvSpPr txBox="1"/>
          <p:nvPr/>
        </p:nvSpPr>
        <p:spPr>
          <a:xfrm>
            <a:off x="889000" y="1735833"/>
            <a:ext cx="576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My hobby</a:t>
            </a:r>
            <a:r>
              <a:rPr lang="pl-P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started when I was in 7th grade.</a:t>
            </a: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I was attending sew</a:t>
            </a:r>
            <a:r>
              <a:rPr lang="pl-PL" sz="2800" dirty="0" err="1">
                <a:solidFill>
                  <a:schemeClr val="bg1"/>
                </a:solidFill>
                <a:latin typeface="+mj-lt"/>
              </a:rPr>
              <a:t>ing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lessons in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Manufaktura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in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Lębork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It was very interesting for me. I started to sew my first toys. </a:t>
            </a: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I got my sewing machine as </a:t>
            </a:r>
            <a:r>
              <a:rPr lang="pl-PL" sz="2800" dirty="0">
                <a:solidFill>
                  <a:schemeClr val="bg1"/>
                </a:solidFill>
                <a:latin typeface="+mj-lt"/>
              </a:rPr>
              <a:t>a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Christmas present.</a:t>
            </a:r>
          </a:p>
        </p:txBody>
      </p:sp>
    </p:spTree>
    <p:extLst>
      <p:ext uri="{BB962C8B-B14F-4D97-AF65-F5344CB8AC3E}">
        <p14:creationId xmlns:p14="http://schemas.microsoft.com/office/powerpoint/2010/main" val="27406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EDFF257A-042C-46B5-80D1-3E8CFD334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2836BD6-A1CD-4253-813F-3EDA642A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63EE4AB3-C905-497E-988B-4D7394894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774DC5FF-D912-4C9F-811A-337208A3B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E04E6A71-624A-4806-A53E-87BC73A85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E1871C83-254F-49CD-8EA7-8CB7089B8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427141DF-5457-4673-B816-C6C5C72AE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BC9A176E-C84F-4816-97D4-426B396FC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981B905A-332A-49BC-9456-7D0337D9B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2EBD9769-DFB9-4970-91FF-137E685AF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21DCB916-2D3C-46BC-9A95-EFC166D96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189DAD37-FFF7-49FA-8FBB-D20A992D4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D148A64A-D598-4309-BCA9-F67ADE72C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38A95D77-7745-4551-BBD5-3515A074D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A2C20B7F-80D6-4D48-BB2A-9AEC85494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8">
              <a:extLst>
                <a:ext uri="{FF2B5EF4-FFF2-40B4-BE49-F238E27FC236}">
                  <a16:creationId xmlns:a16="http://schemas.microsoft.com/office/drawing/2014/main" id="{55589882-0BB8-42B0-B42F-32A75B19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53673B9F-5864-445E-82E7-0A8324FA8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16FF3B3D-59FE-4AE1-AA54-14A691D6B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901CA0F0-4962-4EC5-BA5B-3F0A967FC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3DD02E26-C2AD-4062-85BD-28D172C9E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D7B60BD4-07C1-461F-B38E-B39EBACA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D81BB3F7-E4A5-4BD9-A70D-FDA6C912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B93A80B5-32BA-48BB-941A-4FC64AC62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9C057A66-6E97-4BA5-B4B3-2690ACE3C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Isosceles Triangle 22">
            <a:extLst>
              <a:ext uri="{FF2B5EF4-FFF2-40B4-BE49-F238E27FC236}">
                <a16:creationId xmlns:a16="http://schemas.microsoft.com/office/drawing/2014/main" id="{764884A8-16DD-467F-A648-70B32E20B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76681CD-6924-4550-926C-667FC2C6A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D241D3-344F-47CB-89C5-937A2048F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10" y="1738740"/>
            <a:ext cx="5767566" cy="3788507"/>
          </a:xfrm>
        </p:spPr>
        <p:txBody>
          <a:bodyPr vert="horz" lIns="228600" tIns="228600" rIns="228600" bIns="0" rtlCol="0" anchor="ctr">
            <a:normAutofit fontScale="90000"/>
          </a:bodyPr>
          <a:lstStyle/>
          <a:p>
            <a:pPr algn="l"/>
            <a:r>
              <a:rPr lang="en-US" sz="3100" dirty="0"/>
              <a:t>Unfortunately</a:t>
            </a:r>
            <a:r>
              <a:rPr lang="pl-PL" sz="3100" dirty="0"/>
              <a:t>,</a:t>
            </a:r>
            <a:r>
              <a:rPr lang="en-US" sz="3100" dirty="0"/>
              <a:t> I had to give up and concentrate on lessons in 8th grade.</a:t>
            </a:r>
            <a:br>
              <a:rPr lang="pl-PL" sz="3100" dirty="0"/>
            </a:br>
            <a:br>
              <a:rPr lang="en-US" sz="3100" dirty="0"/>
            </a:br>
            <a:r>
              <a:rPr lang="en-US" sz="3100" dirty="0"/>
              <a:t>In the meantime</a:t>
            </a:r>
            <a:r>
              <a:rPr lang="pl-PL" sz="3100" dirty="0"/>
              <a:t>,</a:t>
            </a:r>
            <a:r>
              <a:rPr lang="en-US" sz="3100" dirty="0"/>
              <a:t> I saw how to make monkeys from socks.</a:t>
            </a:r>
            <a:br>
              <a:rPr lang="pl-PL" sz="3100" dirty="0"/>
            </a:br>
            <a:br>
              <a:rPr lang="en-US" sz="3100" dirty="0"/>
            </a:br>
            <a:r>
              <a:rPr lang="en-US" sz="3100" dirty="0"/>
              <a:t>I decided to sew </a:t>
            </a:r>
            <a:r>
              <a:rPr lang="pl-PL" sz="3100" dirty="0"/>
              <a:t>a </a:t>
            </a:r>
            <a:r>
              <a:rPr lang="en-US" sz="3100" dirty="0"/>
              <a:t>few  and give them as Christmas present </a:t>
            </a:r>
            <a:r>
              <a:rPr lang="pl-PL" sz="3100" dirty="0"/>
              <a:t>to </a:t>
            </a:r>
            <a:r>
              <a:rPr lang="en-US" sz="3100" dirty="0"/>
              <a:t>my friends.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Symbol zastępczy zawartości 5" descr="Obraz zawierający wewnątrz, lalka, siedzi, zabawka&#10;&#10;Opis wygenerowany automatycznie">
            <a:extLst>
              <a:ext uri="{FF2B5EF4-FFF2-40B4-BE49-F238E27FC236}">
                <a16:creationId xmlns:a16="http://schemas.microsoft.com/office/drawing/2014/main" id="{422676D8-FC70-4211-85C4-7FA7437F3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2056" y="1180453"/>
            <a:ext cx="5089384" cy="417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72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DFF257A-042C-46B5-80D1-3E8CFD334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836BD6-A1CD-4253-813F-3EDA642A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3EE4AB3-C905-497E-988B-4D7394894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774DC5FF-D912-4C9F-811A-337208A3B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04E6A71-624A-4806-A53E-87BC73A85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1871C83-254F-49CD-8EA7-8CB7089B8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27141DF-5457-4673-B816-C6C5C72AE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BC9A176E-C84F-4816-97D4-426B396FC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81B905A-332A-49BC-9456-7D0337D9B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2EBD9769-DFB9-4970-91FF-137E685AF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21DCB916-2D3C-46BC-9A95-EFC166D96C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89DAD37-FFF7-49FA-8FBB-D20A992D4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148A64A-D598-4309-BCA9-F67ADE72C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38A95D77-7745-4551-BBD5-3515A074D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A2C20B7F-80D6-4D48-BB2A-9AEC85494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55589882-0BB8-42B0-B42F-32A75B19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53673B9F-5864-445E-82E7-0A8324FA8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16FF3B3D-59FE-4AE1-AA54-14A691D6B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01CA0F0-4962-4EC5-BA5B-3F0A967FC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3DD02E26-C2AD-4062-85BD-28D172C9E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D7B60BD4-07C1-461F-B38E-B39EBACA3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D81BB3F7-E4A5-4BD9-A70D-FDA6C912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B93A80B5-32BA-48BB-941A-4FC64AC62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C057A66-6E97-4BA5-B4B3-2690ACE3C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22">
            <a:extLst>
              <a:ext uri="{FF2B5EF4-FFF2-40B4-BE49-F238E27FC236}">
                <a16:creationId xmlns:a16="http://schemas.microsoft.com/office/drawing/2014/main" id="{764884A8-16DD-467F-A648-70B32E20B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6681CD-6924-4550-926C-667FC2C6A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D69259-C334-4DDB-97C8-E54718923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65" y="1796266"/>
            <a:ext cx="5768442" cy="3762578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FFFFFE"/>
                </a:solidFill>
                <a:latin typeface="+mj-lt"/>
              </a:rPr>
              <a:t>Than the coronavirus epidemic started and I though</a:t>
            </a:r>
            <a:r>
              <a:rPr lang="pl-PL" sz="2800" dirty="0">
                <a:solidFill>
                  <a:srgbClr val="FFFFFE"/>
                </a:solidFill>
                <a:latin typeface="+mj-lt"/>
              </a:rPr>
              <a:t>t</a:t>
            </a:r>
            <a:r>
              <a:rPr lang="en-US" sz="2800" dirty="0">
                <a:solidFill>
                  <a:srgbClr val="FFFFFE"/>
                </a:solidFill>
                <a:latin typeface="+mj-lt"/>
              </a:rPr>
              <a:t> about sewing masks to help people and earn some money.</a:t>
            </a:r>
          </a:p>
          <a:p>
            <a:r>
              <a:rPr lang="en-US" sz="2800" dirty="0">
                <a:solidFill>
                  <a:srgbClr val="FFFFFE"/>
                </a:solidFill>
                <a:latin typeface="+mj-lt"/>
              </a:rPr>
              <a:t>My m</a:t>
            </a:r>
            <a:r>
              <a:rPr lang="pl-PL" sz="2800" dirty="0">
                <a:solidFill>
                  <a:srgbClr val="FFFFFE"/>
                </a:solidFill>
                <a:latin typeface="+mj-lt"/>
              </a:rPr>
              <a:t>u</a:t>
            </a:r>
            <a:r>
              <a:rPr lang="en-US" sz="2800" dirty="0">
                <a:solidFill>
                  <a:srgbClr val="FFFFFE"/>
                </a:solidFill>
                <a:latin typeface="+mj-lt"/>
              </a:rPr>
              <a:t>m bought me cotton and I </a:t>
            </a:r>
            <a:r>
              <a:rPr lang="pl-PL" sz="2800" dirty="0" err="1">
                <a:solidFill>
                  <a:srgbClr val="FFFFFE"/>
                </a:solidFill>
                <a:latin typeface="+mj-lt"/>
              </a:rPr>
              <a:t>made</a:t>
            </a:r>
            <a:r>
              <a:rPr lang="pl-PL" sz="2800" dirty="0">
                <a:solidFill>
                  <a:srgbClr val="FFFFFE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E"/>
                </a:solidFill>
                <a:latin typeface="+mj-lt"/>
              </a:rPr>
              <a:t>over 150 masks. This was quite</a:t>
            </a:r>
            <a:r>
              <a:rPr lang="pl-PL" sz="2800" dirty="0">
                <a:solidFill>
                  <a:srgbClr val="FFFFFE"/>
                </a:solidFill>
                <a:latin typeface="+mj-lt"/>
              </a:rPr>
              <a:t> a</a:t>
            </a:r>
            <a:r>
              <a:rPr lang="en-US" sz="2800" dirty="0">
                <a:solidFill>
                  <a:srgbClr val="FFFFFE"/>
                </a:solidFill>
                <a:latin typeface="+mj-lt"/>
              </a:rPr>
              <a:t> successful business for me and </a:t>
            </a:r>
            <a:r>
              <a:rPr lang="pl-PL" sz="2800" dirty="0">
                <a:solidFill>
                  <a:srgbClr val="FFFFFE"/>
                </a:solidFill>
                <a:latin typeface="+mj-lt"/>
              </a:rPr>
              <a:t>a </a:t>
            </a:r>
            <a:r>
              <a:rPr lang="en-US" sz="2800" dirty="0">
                <a:solidFill>
                  <a:srgbClr val="FFFFFE"/>
                </a:solidFill>
                <a:latin typeface="+mj-lt"/>
              </a:rPr>
              <a:t>very good experience.</a:t>
            </a:r>
          </a:p>
          <a:p>
            <a:endParaRPr lang="en-US" sz="1600" dirty="0">
              <a:solidFill>
                <a:srgbClr val="FFFFFE"/>
              </a:solidFill>
            </a:endParaRPr>
          </a:p>
        </p:txBody>
      </p:sp>
      <p:pic>
        <p:nvPicPr>
          <p:cNvPr id="6" name="Symbol zastępczy zawartości 5" descr="Obraz zawierający stół, siedzi, tablica, leżące&#10;&#10;Opis wygenerowany automatycznie">
            <a:extLst>
              <a:ext uri="{FF2B5EF4-FFF2-40B4-BE49-F238E27FC236}">
                <a16:creationId xmlns:a16="http://schemas.microsoft.com/office/drawing/2014/main" id="{CF6C00AD-0E5B-47AB-98EA-BBB5B7EE3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7" r="5396"/>
          <a:stretch/>
        </p:blipFill>
        <p:spPr>
          <a:xfrm>
            <a:off x="7610450" y="385763"/>
            <a:ext cx="4246256" cy="5959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81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205B310-74AF-40F6-B090-BF58CCDE9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EA7B76-7928-444A-8083-8218182EF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98BBEFC-77A1-4ADB-97DD-4DE1677C9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8B01967-C362-43C6-ABAA-9E346EBF5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56315AB-23B7-42CF-B5BA-220DA37D5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8BF70CF-1818-45B9-A69D-3BFB91205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DA329A7-3E52-4260-99D6-78330486A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CC46899E-70DF-4B7B-B8F2-3E05ACA0C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B13DCCA-79A8-4084-8C42-18B693675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EA2B9AF6-AE95-48DF-B28B-C34071622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04C0E6CE-9DC3-41A9-8C8F-69DC55737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00DE5827-9E3D-4E70-B28C-DB4702A7B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460CAB6A-9C34-47EE-9BEE-58B2C383B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D774754-B866-447B-ACD5-CCE75FD5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238E12A5-238E-4AB4-9193-D92B5B34F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6F72A819-30D0-4E8B-BE49-19989EECB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7C378013-9788-4D12-9F8C-71A8E40EB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BA286D4C-7EFE-4526-8272-017C7F0C1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EA66AFD6-7597-4EA6-B8A2-69E1351E6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F0C1C9AF-BA3F-4F98-BEE3-146012BF8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3AB7D74B-F9BC-4554-B6B5-89A520209E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5856F07C-6607-4EC4-93BF-6B02544FF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07EE273A-D853-4B87-9438-F40B88E73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DE17E88-CA1E-4EFB-A752-7D186AA1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wewnątrz, siedzi, stół, małe&#10;&#10;Opis wygenerowany automatycznie">
            <a:extLst>
              <a:ext uri="{FF2B5EF4-FFF2-40B4-BE49-F238E27FC236}">
                <a16:creationId xmlns:a16="http://schemas.microsoft.com/office/drawing/2014/main" id="{BCB0770F-2C32-4460-BACA-0EF633042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53" r="1" b="21041"/>
          <a:stretch/>
        </p:blipFill>
        <p:spPr>
          <a:xfrm>
            <a:off x="7930212" y="528638"/>
            <a:ext cx="3862388" cy="285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Isosceles Triangle 22">
            <a:extLst>
              <a:ext uri="{FF2B5EF4-FFF2-40B4-BE49-F238E27FC236}">
                <a16:creationId xmlns:a16="http://schemas.microsoft.com/office/drawing/2014/main" id="{3B2CC556-D27E-44A0-926F-7C7F9F4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905A4D-F570-4B4A-9BC9-BB11F7A5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4FCD10-9E5E-40FE-A15A-B035AB748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580" y="1818122"/>
            <a:ext cx="5768442" cy="3762578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>
                <a:solidFill>
                  <a:srgbClr val="FFFFFE"/>
                </a:solidFill>
                <a:latin typeface="+mj-lt"/>
              </a:rPr>
              <a:t>The q</a:t>
            </a:r>
            <a:r>
              <a:rPr lang="en-US" sz="2800" dirty="0" err="1">
                <a:solidFill>
                  <a:srgbClr val="FFFFFE"/>
                </a:solidFill>
                <a:latin typeface="+mj-lt"/>
              </a:rPr>
              <a:t>uarantine</a:t>
            </a:r>
            <a:r>
              <a:rPr lang="en-US" sz="2800" dirty="0">
                <a:solidFill>
                  <a:srgbClr val="FFFFFE"/>
                </a:solidFill>
                <a:latin typeface="+mj-lt"/>
              </a:rPr>
              <a:t> time helped me to come back to my hobby.</a:t>
            </a:r>
          </a:p>
          <a:p>
            <a:r>
              <a:rPr lang="en-US" sz="2800" dirty="0">
                <a:solidFill>
                  <a:srgbClr val="FFFFFE"/>
                </a:solidFill>
                <a:latin typeface="+mj-lt"/>
              </a:rPr>
              <a:t>I started to create toys. Made apron</a:t>
            </a:r>
            <a:r>
              <a:rPr lang="pl-PL" sz="2800" dirty="0">
                <a:solidFill>
                  <a:srgbClr val="FFFFFE"/>
                </a:solidFill>
                <a:latin typeface="+mj-lt"/>
              </a:rPr>
              <a:t>s</a:t>
            </a:r>
            <a:r>
              <a:rPr lang="en-US" sz="2800" dirty="0">
                <a:solidFill>
                  <a:srgbClr val="FFFFFE"/>
                </a:solidFill>
                <a:latin typeface="+mj-lt"/>
              </a:rPr>
              <a:t> and </a:t>
            </a:r>
            <a:r>
              <a:rPr lang="en-US" sz="2800" dirty="0" err="1">
                <a:solidFill>
                  <a:srgbClr val="FFFFFE"/>
                </a:solidFill>
                <a:latin typeface="+mj-lt"/>
              </a:rPr>
              <a:t>pyjamas</a:t>
            </a:r>
            <a:r>
              <a:rPr lang="en-US" sz="2800" dirty="0">
                <a:solidFill>
                  <a:srgbClr val="FFFFFE"/>
                </a:solidFill>
                <a:latin typeface="+mj-lt"/>
              </a:rPr>
              <a:t> for my mom for Mother’s Day.</a:t>
            </a:r>
          </a:p>
          <a:p>
            <a:r>
              <a:rPr lang="en-US" sz="2800" dirty="0">
                <a:solidFill>
                  <a:srgbClr val="FFFFFE"/>
                </a:solidFill>
                <a:latin typeface="+mj-lt"/>
              </a:rPr>
              <a:t>I think sewing is </a:t>
            </a:r>
            <a:r>
              <a:rPr lang="pl-PL" sz="2800" dirty="0">
                <a:solidFill>
                  <a:srgbClr val="FFFFFE"/>
                </a:solidFill>
                <a:latin typeface="+mj-lt"/>
              </a:rPr>
              <a:t>a </a:t>
            </a:r>
            <a:r>
              <a:rPr lang="en-US" sz="2800" dirty="0">
                <a:solidFill>
                  <a:srgbClr val="FFFFFE"/>
                </a:solidFill>
                <a:latin typeface="+mj-lt"/>
              </a:rPr>
              <a:t>very useful skill.  Things made by your</a:t>
            </a:r>
            <a:r>
              <a:rPr lang="pl-PL" sz="2800" dirty="0" err="1">
                <a:solidFill>
                  <a:srgbClr val="FFFFFE"/>
                </a:solidFill>
                <a:latin typeface="+mj-lt"/>
              </a:rPr>
              <a:t>self</a:t>
            </a:r>
            <a:r>
              <a:rPr lang="pl-PL" sz="2800" dirty="0">
                <a:solidFill>
                  <a:srgbClr val="FFFFFE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E"/>
                </a:solidFill>
                <a:latin typeface="+mj-lt"/>
              </a:rPr>
              <a:t>give you more satisfaction and are more valuable. </a:t>
            </a:r>
          </a:p>
          <a:p>
            <a:endParaRPr lang="en-US" sz="1600" dirty="0">
              <a:solidFill>
                <a:srgbClr val="FFFFFE"/>
              </a:solidFill>
            </a:endParaRPr>
          </a:p>
        </p:txBody>
      </p:sp>
      <p:pic>
        <p:nvPicPr>
          <p:cNvPr id="7" name="Obraz 6" descr="Obraz zawierający siedzi, wypchany, mały, łóżko&#10;&#10;Opis wygenerowany automatycznie">
            <a:extLst>
              <a:ext uri="{FF2B5EF4-FFF2-40B4-BE49-F238E27FC236}">
                <a16:creationId xmlns:a16="http://schemas.microsoft.com/office/drawing/2014/main" id="{5DA0E462-D3D1-419E-B619-76C468C7F7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047" r="1" b="22547"/>
          <a:stretch/>
        </p:blipFill>
        <p:spPr>
          <a:xfrm>
            <a:off x="7930212" y="3717646"/>
            <a:ext cx="3951576" cy="291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63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226</Words>
  <Application>Microsoft Office PowerPoint</Application>
  <PresentationFormat>Panoramiczny</PresentationFormat>
  <Paragraphs>13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Calibri Light</vt:lpstr>
      <vt:lpstr>Rockwell</vt:lpstr>
      <vt:lpstr>Wingdings</vt:lpstr>
      <vt:lpstr>Atlas</vt:lpstr>
      <vt:lpstr>My hobby during quarantine</vt:lpstr>
      <vt:lpstr>Sewing is my hobby during quarantine.  I sew toys, aprons, masks, pyjamas and many more. </vt:lpstr>
      <vt:lpstr>Prezentacja programu PowerPoint</vt:lpstr>
      <vt:lpstr>Unfortunately, I had to give up and concentrate on lessons in 8th grade.  In the meantime, I saw how to make monkeys from socks.  I decided to sew a few  and give them as Christmas present to my friends.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hobby in Quarantine</dc:title>
  <dc:creator>Agnieszka  Bartosiak</dc:creator>
  <cp:lastModifiedBy>Agnieszka  Bartosiak</cp:lastModifiedBy>
  <cp:revision>5</cp:revision>
  <dcterms:created xsi:type="dcterms:W3CDTF">2020-05-30T14:09:29Z</dcterms:created>
  <dcterms:modified xsi:type="dcterms:W3CDTF">2020-05-31T19:46:00Z</dcterms:modified>
</cp:coreProperties>
</file>