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1" r:id="rId4"/>
    <p:sldId id="263" r:id="rId5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 /><Relationship Id="rId3" Type="http://schemas.openxmlformats.org/officeDocument/2006/relationships/slide" Target="slides/slide2.xml" /><Relationship Id="rId7" Type="http://schemas.openxmlformats.org/officeDocument/2006/relationships/viewProps" Target="viewProps.xml" /><Relationship Id="rId2" Type="http://schemas.openxmlformats.org/officeDocument/2006/relationships/slide" Target="slides/slide1.xml" /><Relationship Id="rId1" Type="http://schemas.openxmlformats.org/officeDocument/2006/relationships/slideMaster" Target="slideMasters/slideMaster1.xml" /><Relationship Id="rId6" Type="http://schemas.openxmlformats.org/officeDocument/2006/relationships/presProps" Target="presProps.xml" /><Relationship Id="rId5" Type="http://schemas.openxmlformats.org/officeDocument/2006/relationships/slide" Target="slides/slide4.xml" /><Relationship Id="rId4" Type="http://schemas.openxmlformats.org/officeDocument/2006/relationships/slide" Target="slides/slide3.xml" /><Relationship Id="rId9" Type="http://schemas.openxmlformats.org/officeDocument/2006/relationships/tableStyles" Target="tableStyles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99EB4757-B3A0-4EAA-A1D2-BA2D8B18883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53E15418-0E71-40F5-9F0B-8F27FD2EB0C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FC06AD63-255D-433A-9808-67EA81CBFE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09F65-B1F9-4E96-9B6E-FD571CEF1F1D}" type="datetimeFigureOut">
              <a:rPr lang="pl-PL" smtClean="0"/>
              <a:t>20.09.2020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7945437D-4303-46C5-B82A-B5411C0963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48CFE70D-AD5F-442A-B275-BBEB208DBB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EAD3E-A39C-49A1-B641-3937B0CA6282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3159085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C2DE465-466B-4CBA-B2B2-377A0111F6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783EAEBA-7A51-4ACB-8457-61720405969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ADC463AB-115E-4118-9367-269CF00865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09F65-B1F9-4E96-9B6E-FD571CEF1F1D}" type="datetimeFigureOut">
              <a:rPr lang="pl-PL" smtClean="0"/>
              <a:t>20.09.2020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A4206216-3703-4FAE-9491-2DA8271335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3FE55C82-4600-4E0C-B75B-123F063293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EAD3E-A39C-49A1-B641-3937B0CA6282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6121251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>
            <a:extLst>
              <a:ext uri="{FF2B5EF4-FFF2-40B4-BE49-F238E27FC236}">
                <a16:creationId xmlns:a16="http://schemas.microsoft.com/office/drawing/2014/main" id="{60448A8E-1F08-432E-9355-DDBC0FC21A8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3024E15A-ED5F-4910-BC9E-68FB1BC0F99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4D4F479F-D831-4B87-A55B-D33592997B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09F65-B1F9-4E96-9B6E-FD571CEF1F1D}" type="datetimeFigureOut">
              <a:rPr lang="pl-PL" smtClean="0"/>
              <a:t>20.09.2020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98ED82A4-3DE4-4F59-8402-A2C2B1E9CC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A4C128A7-946A-4D1E-A610-9FE52EF3FB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EAD3E-A39C-49A1-B641-3937B0CA6282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641297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D904B0F9-27B0-4A51-BB38-ED5E9859EE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5103D9BF-C4C7-4582-9F8D-F5A9FC46F8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384C0F61-ACC9-426A-B81C-A9E79820C8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09F65-B1F9-4E96-9B6E-FD571CEF1F1D}" type="datetimeFigureOut">
              <a:rPr lang="pl-PL" smtClean="0"/>
              <a:t>20.09.2020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0249476C-17C7-4AA0-BF9A-E944F58625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359594D6-A076-46A0-BFD3-FE478C66D6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EAD3E-A39C-49A1-B641-3937B0CA6282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093819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4FA0B1C-E006-4719-B81F-ECBD36E599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8B0F44B0-82E2-4D52-A1F5-7FF841EF8E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90E549C1-062E-40AF-B788-68B7B91813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09F65-B1F9-4E96-9B6E-FD571CEF1F1D}" type="datetimeFigureOut">
              <a:rPr lang="pl-PL" smtClean="0"/>
              <a:t>20.09.2020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A5AB3E75-A116-4344-84B8-F9E5D768D6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CF6F9922-74F5-4C4A-8ED6-76D145469D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EAD3E-A39C-49A1-B641-3937B0CA6282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741393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8238D78-90E5-4F3A-8215-E90722BE09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A4DEA86D-B31A-442E-8FBA-FEA864F43FE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1DB07D92-49CE-4A8B-B397-DE2AEF54306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770DC829-6FD6-4E6D-AE3A-EA971A73B4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09F65-B1F9-4E96-9B6E-FD571CEF1F1D}" type="datetimeFigureOut">
              <a:rPr lang="pl-PL" smtClean="0"/>
              <a:t>20.09.2020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5D2F630B-7B8B-40CD-8AB0-C026A6F6B5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563A1277-E2B4-41C2-A5AF-DBE38D9F8B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EAD3E-A39C-49A1-B641-3937B0CA6282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7247669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C0C8975-99B2-41CE-8A84-7B4020A9BA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8C0DE42A-5159-4AD9-A82C-EEA3F991955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6A230D06-F0BF-4F60-A0BE-B14B2E32112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>
            <a:extLst>
              <a:ext uri="{FF2B5EF4-FFF2-40B4-BE49-F238E27FC236}">
                <a16:creationId xmlns:a16="http://schemas.microsoft.com/office/drawing/2014/main" id="{46CB67B8-26F9-457B-8EFE-6B67723487C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CA8F898B-6432-4EE0-B5AA-8D2CD949457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>
            <a:extLst>
              <a:ext uri="{FF2B5EF4-FFF2-40B4-BE49-F238E27FC236}">
                <a16:creationId xmlns:a16="http://schemas.microsoft.com/office/drawing/2014/main" id="{064AC9C9-6848-4B13-8497-0CC3DB7113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09F65-B1F9-4E96-9B6E-FD571CEF1F1D}" type="datetimeFigureOut">
              <a:rPr lang="pl-PL" smtClean="0"/>
              <a:t>20.09.2020</a:t>
            </a:fld>
            <a:endParaRPr lang="pl-PL"/>
          </a:p>
        </p:txBody>
      </p:sp>
      <p:sp>
        <p:nvSpPr>
          <p:cNvPr id="8" name="Symbol zastępczy stopki 7">
            <a:extLst>
              <a:ext uri="{FF2B5EF4-FFF2-40B4-BE49-F238E27FC236}">
                <a16:creationId xmlns:a16="http://schemas.microsoft.com/office/drawing/2014/main" id="{E010F212-650F-4CAF-ACA3-38AF37EDA8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>
            <a:extLst>
              <a:ext uri="{FF2B5EF4-FFF2-40B4-BE49-F238E27FC236}">
                <a16:creationId xmlns:a16="http://schemas.microsoft.com/office/drawing/2014/main" id="{26A6480A-C53E-40B6-8F2F-CC87DDD554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EAD3E-A39C-49A1-B641-3937B0CA6282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164701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19A55EC-9E08-4982-AB82-3268F87A86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>
            <a:extLst>
              <a:ext uri="{FF2B5EF4-FFF2-40B4-BE49-F238E27FC236}">
                <a16:creationId xmlns:a16="http://schemas.microsoft.com/office/drawing/2014/main" id="{584BAAE9-541C-4B06-AEF9-B99E26D1B1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09F65-B1F9-4E96-9B6E-FD571CEF1F1D}" type="datetimeFigureOut">
              <a:rPr lang="pl-PL" smtClean="0"/>
              <a:t>20.09.2020</a:t>
            </a:fld>
            <a:endParaRPr lang="pl-PL"/>
          </a:p>
        </p:txBody>
      </p:sp>
      <p:sp>
        <p:nvSpPr>
          <p:cNvPr id="4" name="Symbol zastępczy stopki 3">
            <a:extLst>
              <a:ext uri="{FF2B5EF4-FFF2-40B4-BE49-F238E27FC236}">
                <a16:creationId xmlns:a16="http://schemas.microsoft.com/office/drawing/2014/main" id="{B4530C4F-50BE-4716-B68B-C1E3E7B9F9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1CC84F54-693A-4E9B-A0F0-BDC5D6A002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EAD3E-A39C-49A1-B641-3937B0CA6282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9712897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>
            <a:extLst>
              <a:ext uri="{FF2B5EF4-FFF2-40B4-BE49-F238E27FC236}">
                <a16:creationId xmlns:a16="http://schemas.microsoft.com/office/drawing/2014/main" id="{B97CE9C8-3EAE-4B05-895D-5110405E05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09F65-B1F9-4E96-9B6E-FD571CEF1F1D}" type="datetimeFigureOut">
              <a:rPr lang="pl-PL" smtClean="0"/>
              <a:t>20.09.2020</a:t>
            </a:fld>
            <a:endParaRPr lang="pl-PL"/>
          </a:p>
        </p:txBody>
      </p:sp>
      <p:sp>
        <p:nvSpPr>
          <p:cNvPr id="3" name="Symbol zastępczy stopki 2">
            <a:extLst>
              <a:ext uri="{FF2B5EF4-FFF2-40B4-BE49-F238E27FC236}">
                <a16:creationId xmlns:a16="http://schemas.microsoft.com/office/drawing/2014/main" id="{35900098-8B2C-465D-BE16-113E2BF75A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3F4F1596-B273-4368-8D68-DD29B597C6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EAD3E-A39C-49A1-B641-3937B0CA6282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7789321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55324A5-C558-43C7-9F96-FCF9029CBE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EE729FC3-E1B1-4958-BD16-3E21EE4B24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8DB8393F-63C9-4847-BF05-FF65B9C155A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1173D1EA-0B8A-4697-BEAC-AE48129713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09F65-B1F9-4E96-9B6E-FD571CEF1F1D}" type="datetimeFigureOut">
              <a:rPr lang="pl-PL" smtClean="0"/>
              <a:t>20.09.2020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D20077B1-5915-4A71-93EC-07EC336EDF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61C68574-CF58-45EC-B7D5-B96803ECEA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EAD3E-A39C-49A1-B641-3937B0CA6282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9416559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E3E7117-D461-4E2A-B995-024E4F2687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>
            <a:extLst>
              <a:ext uri="{FF2B5EF4-FFF2-40B4-BE49-F238E27FC236}">
                <a16:creationId xmlns:a16="http://schemas.microsoft.com/office/drawing/2014/main" id="{00A0957C-434E-4421-BDB7-401552C86A4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D4459643-5DBC-4488-BFC1-5A242B8A4DE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83FA9E43-6BB8-417F-A075-3B9CA497A2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09F65-B1F9-4E96-9B6E-FD571CEF1F1D}" type="datetimeFigureOut">
              <a:rPr lang="pl-PL" smtClean="0"/>
              <a:t>20.09.2020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DE80719B-B5AE-4171-9038-D1120167FC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72321183-D2E6-49E8-9A9D-04534109AC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EAD3E-A39C-49A1-B641-3937B0CA6282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7508783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>
            <a:extLst>
              <a:ext uri="{FF2B5EF4-FFF2-40B4-BE49-F238E27FC236}">
                <a16:creationId xmlns:a16="http://schemas.microsoft.com/office/drawing/2014/main" id="{1F58798C-661D-40A8-824F-733439574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CBC5613C-999D-4456-ACC7-B1459E72A4E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FBB9136D-2D4D-4E58-A66C-BC4045F1FE5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209F65-B1F9-4E96-9B6E-FD571CEF1F1D}" type="datetimeFigureOut">
              <a:rPr lang="pl-PL" smtClean="0"/>
              <a:t>20.09.2020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76C16230-C40E-4AB4-BC00-FB55231672E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421857E3-BA13-44A0-B7D6-82F603B8B13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4EAD3E-A39C-49A1-B641-3937B0CA6282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177005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 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78CB3D0-9381-4963-A907-B1C6633E729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36955" y="1821165"/>
            <a:ext cx="9718089" cy="3215670"/>
          </a:xfrm>
        </p:spPr>
        <p:txBody>
          <a:bodyPr>
            <a:normAutofit fontScale="90000"/>
          </a:bodyPr>
          <a:lstStyle/>
          <a:p>
            <a:r>
              <a:rPr lang="pl-PL" sz="7200" dirty="0">
                <a:latin typeface="Aparajita" panose="020B0502040204020203" pitchFamily="18" charset="0"/>
                <a:ea typeface="Yu Gothic" panose="020B0400000000000000" pitchFamily="34" charset="-128"/>
                <a:cs typeface="Aparajita" panose="020B0502040204020203" pitchFamily="18" charset="0"/>
              </a:rPr>
              <a:t>Kandydatura do samorz</a:t>
            </a:r>
            <a:r>
              <a:rPr lang="pl-PL" sz="5400" dirty="0">
                <a:latin typeface="Aparajita" panose="020B0502040204020203" pitchFamily="18" charset="0"/>
                <a:ea typeface="Yu Gothic" panose="020B0400000000000000" pitchFamily="34" charset="-128"/>
                <a:cs typeface="Aparajita" panose="020B0502040204020203" pitchFamily="18" charset="0"/>
              </a:rPr>
              <a:t>ą</a:t>
            </a:r>
            <a:r>
              <a:rPr lang="pl-PL" sz="7200" dirty="0">
                <a:latin typeface="Aparajita" panose="020B0502040204020203" pitchFamily="18" charset="0"/>
                <a:ea typeface="Yu Gothic" panose="020B0400000000000000" pitchFamily="34" charset="-128"/>
                <a:cs typeface="Aparajita" panose="020B0502040204020203" pitchFamily="18" charset="0"/>
              </a:rPr>
              <a:t>du </a:t>
            </a:r>
            <a:br>
              <a:rPr lang="pl-PL" sz="7200" dirty="0">
                <a:latin typeface="Aparajita" panose="020B0502040204020203" pitchFamily="18" charset="0"/>
                <a:ea typeface="Yu Gothic" panose="020B0400000000000000" pitchFamily="34" charset="-128"/>
                <a:cs typeface="Aparajita" panose="020B0502040204020203" pitchFamily="18" charset="0"/>
              </a:rPr>
            </a:br>
            <a:r>
              <a:rPr lang="pl-PL" sz="7200" dirty="0">
                <a:latin typeface="Aparajita" panose="020B0502040204020203" pitchFamily="18" charset="0"/>
                <a:ea typeface="Yu Gothic" panose="020B0400000000000000" pitchFamily="34" charset="-128"/>
                <a:cs typeface="Aparajita" panose="020B0502040204020203" pitchFamily="18" charset="0"/>
              </a:rPr>
              <a:t>uczniowskiego 2020</a:t>
            </a:r>
            <a:br>
              <a:rPr lang="pl-PL" sz="7200" dirty="0">
                <a:latin typeface="Aparajita" panose="020B0502040204020203" pitchFamily="18" charset="0"/>
                <a:ea typeface="Yu Gothic" panose="020B0400000000000000" pitchFamily="34" charset="-128"/>
                <a:cs typeface="Aparajita" panose="020B0502040204020203" pitchFamily="18" charset="0"/>
              </a:rPr>
            </a:br>
            <a:br>
              <a:rPr lang="pl-PL" sz="7200" dirty="0">
                <a:latin typeface="Aparajita" panose="020B0502040204020203" pitchFamily="18" charset="0"/>
                <a:ea typeface="Yu Gothic" panose="020B0400000000000000" pitchFamily="34" charset="-128"/>
                <a:cs typeface="Aparajita" panose="020B0502040204020203" pitchFamily="18" charset="0"/>
              </a:rPr>
            </a:br>
            <a:r>
              <a:rPr lang="pl-PL" sz="7200" dirty="0">
                <a:latin typeface="Aparajita" panose="020B0502040204020203" pitchFamily="18" charset="0"/>
                <a:ea typeface="Yu Gothic" panose="020B0400000000000000" pitchFamily="34" charset="-128"/>
                <a:cs typeface="Aparajita" panose="020B0502040204020203" pitchFamily="18" charset="0"/>
              </a:rPr>
              <a:t>Julia P</a:t>
            </a:r>
            <a:r>
              <a:rPr lang="pl-PL" dirty="0">
                <a:latin typeface="Aparajita" panose="020B0502040204020203" pitchFamily="18" charset="0"/>
                <a:ea typeface="Yu Gothic" panose="020B0400000000000000" pitchFamily="34" charset="-128"/>
                <a:cs typeface="Aparajita" panose="020B0502040204020203" pitchFamily="18" charset="0"/>
              </a:rPr>
              <a:t>ł</a:t>
            </a:r>
            <a:r>
              <a:rPr lang="pl-PL" sz="7200" dirty="0">
                <a:latin typeface="Aparajita" panose="020B0502040204020203" pitchFamily="18" charset="0"/>
                <a:ea typeface="Yu Gothic" panose="020B0400000000000000" pitchFamily="34" charset="-128"/>
                <a:cs typeface="Aparajita" panose="020B0502040204020203" pitchFamily="18" charset="0"/>
              </a:rPr>
              <a:t>ocharczyk VII C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78CEFDF8-0E9A-4B7C-BACC-6856A01A1CC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 flipV="1">
            <a:off x="1988598" y="6858000"/>
            <a:ext cx="7670307" cy="45719"/>
          </a:xfrm>
        </p:spPr>
        <p:txBody>
          <a:bodyPr>
            <a:normAutofit fontScale="25000" lnSpcReduction="20000"/>
          </a:bodyPr>
          <a:lstStyle/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3830312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4D81846-84AB-419B-B1DD-4D718DBBFE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5782" y="429218"/>
            <a:ext cx="11380433" cy="1753579"/>
          </a:xfrm>
        </p:spPr>
        <p:txBody>
          <a:bodyPr>
            <a:noAutofit/>
          </a:bodyPr>
          <a:lstStyle/>
          <a:p>
            <a:pPr algn="ctr"/>
            <a:r>
              <a:rPr lang="pl-PL" sz="6000" dirty="0">
                <a:latin typeface="Aparajita" panose="02020603050405020304" pitchFamily="18" charset="0"/>
                <a:cs typeface="Aparajita" panose="02020603050405020304" pitchFamily="18" charset="0"/>
              </a:rPr>
              <a:t>Nazywam si</a:t>
            </a:r>
            <a:r>
              <a:rPr lang="pl-PL" sz="4800" dirty="0">
                <a:latin typeface="Aparajita" panose="02020603050405020304" pitchFamily="18" charset="0"/>
                <a:cs typeface="Aparajita" panose="02020603050405020304" pitchFamily="18" charset="0"/>
              </a:rPr>
              <a:t>ę</a:t>
            </a:r>
            <a:r>
              <a:rPr lang="pl-PL" sz="6000" dirty="0">
                <a:latin typeface="Aparajita" panose="02020603050405020304" pitchFamily="18" charset="0"/>
                <a:cs typeface="Aparajita" panose="02020603050405020304" pitchFamily="18" charset="0"/>
              </a:rPr>
              <a:t> Julia P</a:t>
            </a:r>
            <a:r>
              <a:rPr lang="pl-PL" sz="4800" dirty="0">
                <a:latin typeface="Aparajita" panose="02020603050405020304" pitchFamily="18" charset="0"/>
                <a:cs typeface="Aparajita" panose="02020603050405020304" pitchFamily="18" charset="0"/>
              </a:rPr>
              <a:t>ł</a:t>
            </a:r>
            <a:r>
              <a:rPr lang="pl-PL" sz="6000" dirty="0">
                <a:latin typeface="Aparajita" panose="02020603050405020304" pitchFamily="18" charset="0"/>
                <a:cs typeface="Aparajita" panose="02020603050405020304" pitchFamily="18" charset="0"/>
              </a:rPr>
              <a:t>ocharczyk, kandyduje na zast</a:t>
            </a:r>
            <a:r>
              <a:rPr lang="pl-PL" dirty="0">
                <a:latin typeface="Aparajita" panose="02020603050405020304" pitchFamily="18" charset="0"/>
                <a:cs typeface="Aparajita" panose="02020603050405020304" pitchFamily="18" charset="0"/>
              </a:rPr>
              <a:t>ę</a:t>
            </a:r>
            <a:r>
              <a:rPr lang="pl-PL" sz="6000" dirty="0">
                <a:latin typeface="Aparajita" panose="02020603050405020304" pitchFamily="18" charset="0"/>
                <a:cs typeface="Aparajita" panose="02020603050405020304" pitchFamily="18" charset="0"/>
              </a:rPr>
              <a:t>pc</a:t>
            </a:r>
            <a:r>
              <a:rPr lang="pl-PL" sz="4800" dirty="0">
                <a:latin typeface="Aparajita" panose="02020603050405020304" pitchFamily="18" charset="0"/>
                <a:cs typeface="Aparajita" panose="02020603050405020304" pitchFamily="18" charset="0"/>
              </a:rPr>
              <a:t>ę</a:t>
            </a:r>
            <a:r>
              <a:rPr lang="pl-PL" sz="6000" dirty="0">
                <a:latin typeface="Aparajita" panose="02020603050405020304" pitchFamily="18" charset="0"/>
                <a:cs typeface="Aparajita" panose="02020603050405020304" pitchFamily="18" charset="0"/>
              </a:rPr>
              <a:t>  przewodnicz</a:t>
            </a:r>
            <a:r>
              <a:rPr lang="pl-PL" sz="4800" dirty="0">
                <a:latin typeface="Aparajita" panose="02020603050405020304" pitchFamily="18" charset="0"/>
                <a:cs typeface="Aparajita" panose="02020603050405020304" pitchFamily="18" charset="0"/>
              </a:rPr>
              <a:t>ą</a:t>
            </a:r>
            <a:r>
              <a:rPr lang="pl-PL" sz="6000" dirty="0">
                <a:latin typeface="Aparajita" panose="02020603050405020304" pitchFamily="18" charset="0"/>
                <a:cs typeface="Aparajita" panose="02020603050405020304" pitchFamily="18" charset="0"/>
              </a:rPr>
              <a:t>cego szko</a:t>
            </a:r>
            <a:r>
              <a:rPr lang="pl-PL" sz="4800" dirty="0">
                <a:latin typeface="Aparajita" panose="02020603050405020304" pitchFamily="18" charset="0"/>
                <a:cs typeface="Aparajita" panose="02020603050405020304" pitchFamily="18" charset="0"/>
              </a:rPr>
              <a:t>ł</a:t>
            </a:r>
            <a:r>
              <a:rPr lang="pl-PL" sz="6000" dirty="0">
                <a:latin typeface="Aparajita" panose="02020603050405020304" pitchFamily="18" charset="0"/>
                <a:cs typeface="Aparajita" panose="02020603050405020304" pitchFamily="18" charset="0"/>
              </a:rPr>
              <a:t>y.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134DCBA4-08C6-44E3-B19D-F041C539AE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15709" y="2182796"/>
            <a:ext cx="7160581" cy="3791876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pl-PL" sz="2600" dirty="0"/>
              <a:t>Lubię grać w przeróżne gry. Oglądam </a:t>
            </a:r>
            <a:r>
              <a:rPr lang="pl-PL" sz="2600" dirty="0" err="1"/>
              <a:t>anime</a:t>
            </a:r>
            <a:r>
              <a:rPr lang="pl-PL" sz="2600" dirty="0"/>
              <a:t> i interesuję się </a:t>
            </a:r>
            <a:r>
              <a:rPr lang="pl-PL" sz="2600" dirty="0" err="1"/>
              <a:t>cospley’em</a:t>
            </a:r>
            <a:r>
              <a:rPr lang="pl-PL" sz="2600" dirty="0"/>
              <a:t>. W przyszłości mój zawód chciałabym powiązać z biologią i chemią. To mój pierwszy raz, kiedy zgłaszam się do samorządu szkolnego, lecz obiecuję, że pokażę tutaj swój potencjał.</a:t>
            </a:r>
          </a:p>
          <a:p>
            <a:pPr marL="0" indent="0">
              <a:buNone/>
            </a:pPr>
            <a:endParaRPr lang="pl-PL" sz="2600" dirty="0"/>
          </a:p>
          <a:p>
            <a:pPr marL="0" indent="0">
              <a:buNone/>
            </a:pPr>
            <a:r>
              <a:rPr lang="pl-PL" sz="2600" dirty="0">
                <a:cs typeface="Aparajita" panose="02020603050405020304" pitchFamily="18" charset="0"/>
              </a:rPr>
              <a:t>Od września tego roku jestem uczennicą szkoły podstawowej nr 1. Wcześniej uczyłam się w pobliskiej szkole podstawowej nr 8.</a:t>
            </a:r>
            <a:br>
              <a:rPr lang="pl-PL" sz="2800" dirty="0">
                <a:latin typeface="Aparajita" panose="02020603050405020304" pitchFamily="18" charset="0"/>
                <a:cs typeface="Aparajita" panose="02020603050405020304" pitchFamily="18" charset="0"/>
              </a:rPr>
            </a:b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7331643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3B25C61-8069-4CA1-8AFC-21B72B238F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32960" y="347370"/>
            <a:ext cx="6326080" cy="1325563"/>
          </a:xfrm>
        </p:spPr>
        <p:txBody>
          <a:bodyPr/>
          <a:lstStyle/>
          <a:p>
            <a:r>
              <a:rPr lang="pl-PL" dirty="0">
                <a:latin typeface="Aparajita" panose="02020603050405020304" pitchFamily="18" charset="0"/>
                <a:cs typeface="Aparajita" panose="02020603050405020304" pitchFamily="18" charset="0"/>
              </a:rPr>
              <a:t>Chcia</a:t>
            </a:r>
            <a:r>
              <a:rPr lang="pl-PL" sz="3600" dirty="0">
                <a:latin typeface="Aparajita" panose="02020603050405020304" pitchFamily="18" charset="0"/>
                <a:cs typeface="Aparajita" panose="02020603050405020304" pitchFamily="18" charset="0"/>
              </a:rPr>
              <a:t>ł</a:t>
            </a:r>
            <a:r>
              <a:rPr lang="pl-PL" dirty="0">
                <a:latin typeface="Aparajita" panose="02020603050405020304" pitchFamily="18" charset="0"/>
                <a:cs typeface="Aparajita" panose="02020603050405020304" pitchFamily="18" charset="0"/>
              </a:rPr>
              <a:t>abym dla was wprowadzi</a:t>
            </a:r>
            <a:r>
              <a:rPr lang="pl-PL" sz="3600" dirty="0">
                <a:latin typeface="Aparajita" panose="02020603050405020304" pitchFamily="18" charset="0"/>
                <a:cs typeface="Aparajita" panose="02020603050405020304" pitchFamily="18" charset="0"/>
              </a:rPr>
              <a:t>ć</a:t>
            </a:r>
            <a:r>
              <a:rPr lang="pl-PL" dirty="0">
                <a:latin typeface="Aparajita" panose="02020603050405020304" pitchFamily="18" charset="0"/>
                <a:cs typeface="Aparajita" panose="02020603050405020304" pitchFamily="18" charset="0"/>
              </a:rPr>
              <a:t>: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282FA2C-95D9-4C78-B96F-6F00ABD5A6A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734842" y="1672933"/>
            <a:ext cx="5181600" cy="4351338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pl-PL" dirty="0">
                <a:latin typeface="Aparajita" panose="02020603050405020304" pitchFamily="18" charset="0"/>
                <a:cs typeface="Aparajita" panose="02020603050405020304" pitchFamily="18" charset="0"/>
              </a:rPr>
              <a:t>- Dzie</a:t>
            </a:r>
            <a:r>
              <a:rPr lang="pl-PL" sz="2200" dirty="0">
                <a:latin typeface="Aparajita" panose="02020603050405020304" pitchFamily="18" charset="0"/>
                <a:cs typeface="Aparajita" panose="02020603050405020304" pitchFamily="18" charset="0"/>
              </a:rPr>
              <a:t>ń</a:t>
            </a:r>
            <a:r>
              <a:rPr lang="pl-PL" dirty="0">
                <a:latin typeface="Aparajita" panose="02020603050405020304" pitchFamily="18" charset="0"/>
                <a:cs typeface="Aparajita" panose="02020603050405020304" pitchFamily="18" charset="0"/>
              </a:rPr>
              <a:t> bez niezapowiedzianych kartkówek,</a:t>
            </a:r>
          </a:p>
          <a:p>
            <a:pPr marL="0" indent="0">
              <a:buNone/>
            </a:pPr>
            <a:r>
              <a:rPr lang="pl-PL" dirty="0">
                <a:latin typeface="Aparajita" panose="02020603050405020304" pitchFamily="18" charset="0"/>
                <a:cs typeface="Aparajita" panose="02020603050405020304" pitchFamily="18" charset="0"/>
              </a:rPr>
              <a:t>- Jedna lektura w roku wybrana przez klas</a:t>
            </a:r>
            <a:r>
              <a:rPr lang="pl-PL" sz="2200" dirty="0">
                <a:latin typeface="Aparajita" panose="02020603050405020304" pitchFamily="18" charset="0"/>
                <a:cs typeface="Aparajita" panose="02020603050405020304" pitchFamily="18" charset="0"/>
              </a:rPr>
              <a:t>ę</a:t>
            </a:r>
            <a:r>
              <a:rPr lang="pl-PL" dirty="0">
                <a:latin typeface="Aparajita" panose="02020603050405020304" pitchFamily="18" charset="0"/>
                <a:cs typeface="Aparajita" panose="02020603050405020304" pitchFamily="18" charset="0"/>
              </a:rPr>
              <a:t>,</a:t>
            </a:r>
          </a:p>
          <a:p>
            <a:pPr marL="0" indent="0">
              <a:buNone/>
            </a:pPr>
            <a:r>
              <a:rPr lang="pl-PL" dirty="0">
                <a:latin typeface="Aparajita" panose="02020603050405020304" pitchFamily="18" charset="0"/>
                <a:cs typeface="Aparajita" panose="02020603050405020304" pitchFamily="18" charset="0"/>
              </a:rPr>
              <a:t>- Dzie</a:t>
            </a:r>
            <a:r>
              <a:rPr lang="pl-PL" sz="2200" dirty="0">
                <a:latin typeface="Aparajita" panose="02020603050405020304" pitchFamily="18" charset="0"/>
                <a:cs typeface="Aparajita" panose="02020603050405020304" pitchFamily="18" charset="0"/>
              </a:rPr>
              <a:t>ń</a:t>
            </a:r>
            <a:r>
              <a:rPr lang="pl-PL" dirty="0">
                <a:latin typeface="Aparajita" panose="02020603050405020304" pitchFamily="18" charset="0"/>
                <a:cs typeface="Aparajita" panose="02020603050405020304" pitchFamily="18" charset="0"/>
              </a:rPr>
              <a:t> Planety - klasa/klasy wychodz</a:t>
            </a:r>
            <a:r>
              <a:rPr lang="pl-PL" sz="2200" dirty="0">
                <a:latin typeface="Aparajita" panose="02020603050405020304" pitchFamily="18" charset="0"/>
                <a:cs typeface="Aparajita" panose="02020603050405020304" pitchFamily="18" charset="0"/>
              </a:rPr>
              <a:t>ą</a:t>
            </a:r>
            <a:r>
              <a:rPr lang="pl-PL" dirty="0">
                <a:latin typeface="Aparajita" panose="02020603050405020304" pitchFamily="18" charset="0"/>
                <a:cs typeface="Aparajita" panose="02020603050405020304" pitchFamily="18" charset="0"/>
              </a:rPr>
              <a:t> ze szko</a:t>
            </a:r>
            <a:r>
              <a:rPr lang="pl-PL" sz="2200" dirty="0">
                <a:latin typeface="Aparajita" panose="02020603050405020304" pitchFamily="18" charset="0"/>
                <a:cs typeface="Aparajita" panose="02020603050405020304" pitchFamily="18" charset="0"/>
              </a:rPr>
              <a:t>ł</a:t>
            </a:r>
            <a:r>
              <a:rPr lang="pl-PL" dirty="0">
                <a:latin typeface="Aparajita" panose="02020603050405020304" pitchFamily="18" charset="0"/>
                <a:cs typeface="Aparajita" panose="02020603050405020304" pitchFamily="18" charset="0"/>
              </a:rPr>
              <a:t>y i zbieraj</a:t>
            </a:r>
            <a:r>
              <a:rPr lang="pl-PL" sz="2200" dirty="0">
                <a:latin typeface="Aparajita" panose="02020603050405020304" pitchFamily="18" charset="0"/>
                <a:cs typeface="Aparajita" panose="02020603050405020304" pitchFamily="18" charset="0"/>
              </a:rPr>
              <a:t>ą</a:t>
            </a:r>
            <a:r>
              <a:rPr lang="pl-PL" dirty="0">
                <a:latin typeface="Aparajita" panose="02020603050405020304" pitchFamily="18" charset="0"/>
                <a:cs typeface="Aparajita" panose="02020603050405020304" pitchFamily="18" charset="0"/>
              </a:rPr>
              <a:t> </a:t>
            </a:r>
            <a:r>
              <a:rPr lang="pl-PL" sz="2600" dirty="0">
                <a:latin typeface="Aparajita" panose="02020603050405020304" pitchFamily="18" charset="0"/>
                <a:cs typeface="Aparajita" panose="02020603050405020304" pitchFamily="18" charset="0"/>
              </a:rPr>
              <a:t>ś</a:t>
            </a:r>
            <a:r>
              <a:rPr lang="pl-PL" dirty="0">
                <a:latin typeface="Aparajita" panose="02020603050405020304" pitchFamily="18" charset="0"/>
                <a:cs typeface="Aparajita" panose="02020603050405020304" pitchFamily="18" charset="0"/>
              </a:rPr>
              <a:t>mieci,</a:t>
            </a:r>
          </a:p>
          <a:p>
            <a:pPr marL="0" indent="0">
              <a:buNone/>
            </a:pPr>
            <a:r>
              <a:rPr lang="pl-PL" dirty="0">
                <a:latin typeface="Aparajita" panose="02020603050405020304" pitchFamily="18" charset="0"/>
                <a:cs typeface="Aparajita" panose="02020603050405020304" pitchFamily="18" charset="0"/>
              </a:rPr>
              <a:t>- Dzie</a:t>
            </a:r>
            <a:r>
              <a:rPr lang="pl-PL" sz="2200" dirty="0">
                <a:latin typeface="Aparajita" panose="02020603050405020304" pitchFamily="18" charset="0"/>
                <a:cs typeface="Aparajita" panose="02020603050405020304" pitchFamily="18" charset="0"/>
              </a:rPr>
              <a:t>ń</a:t>
            </a:r>
            <a:r>
              <a:rPr lang="pl-PL" dirty="0">
                <a:latin typeface="Aparajita" panose="02020603050405020304" pitchFamily="18" charset="0"/>
                <a:cs typeface="Aparajita" panose="02020603050405020304" pitchFamily="18" charset="0"/>
              </a:rPr>
              <a:t> </a:t>
            </a:r>
            <a:r>
              <a:rPr lang="pl-PL" dirty="0" err="1">
                <a:latin typeface="Aparajita" panose="02020603050405020304" pitchFamily="18" charset="0"/>
                <a:cs typeface="Aparajita" panose="02020603050405020304" pitchFamily="18" charset="0"/>
              </a:rPr>
              <a:t>fantasy</a:t>
            </a:r>
            <a:r>
              <a:rPr lang="pl-PL" dirty="0">
                <a:latin typeface="Aparajita" panose="02020603050405020304" pitchFamily="18" charset="0"/>
                <a:cs typeface="Aparajita" panose="02020603050405020304" pitchFamily="18" charset="0"/>
              </a:rPr>
              <a:t> - uczniowie krótko opowiadaj</a:t>
            </a:r>
            <a:r>
              <a:rPr lang="pl-PL" sz="2600" dirty="0">
                <a:latin typeface="Aparajita" panose="02020603050405020304" pitchFamily="18" charset="0"/>
                <a:cs typeface="Aparajita" panose="02020603050405020304" pitchFamily="18" charset="0"/>
              </a:rPr>
              <a:t>ą</a:t>
            </a:r>
            <a:r>
              <a:rPr lang="pl-PL" dirty="0">
                <a:latin typeface="Aparajita" panose="02020603050405020304" pitchFamily="18" charset="0"/>
                <a:cs typeface="Aparajita" panose="02020603050405020304" pitchFamily="18" charset="0"/>
              </a:rPr>
              <a:t> o swojej ulubionej postaci z gry, opowiadania, ksi</a:t>
            </a:r>
            <a:r>
              <a:rPr lang="pl-PL" sz="2200" dirty="0">
                <a:latin typeface="Aparajita" panose="02020603050405020304" pitchFamily="18" charset="0"/>
                <a:cs typeface="Aparajita" panose="02020603050405020304" pitchFamily="18" charset="0"/>
              </a:rPr>
              <a:t>ąż</a:t>
            </a:r>
            <a:r>
              <a:rPr lang="pl-PL" dirty="0">
                <a:latin typeface="Aparajita" panose="02020603050405020304" pitchFamily="18" charset="0"/>
                <a:cs typeface="Aparajita" panose="02020603050405020304" pitchFamily="18" charset="0"/>
              </a:rPr>
              <a:t>ki lub filmu z tego gatunku,</a:t>
            </a:r>
          </a:p>
          <a:p>
            <a:pPr marL="0" indent="0">
              <a:buNone/>
            </a:pPr>
            <a:r>
              <a:rPr lang="pl-PL" dirty="0">
                <a:latin typeface="Aparajita" panose="02020603050405020304" pitchFamily="18" charset="0"/>
                <a:cs typeface="Aparajita" panose="02020603050405020304" pitchFamily="18" charset="0"/>
              </a:rPr>
              <a:t>- Dzie</a:t>
            </a:r>
            <a:r>
              <a:rPr lang="pl-PL" sz="2200" dirty="0">
                <a:latin typeface="Aparajita" panose="02020603050405020304" pitchFamily="18" charset="0"/>
                <a:cs typeface="Aparajita" panose="02020603050405020304" pitchFamily="18" charset="0"/>
              </a:rPr>
              <a:t>ń</a:t>
            </a:r>
            <a:r>
              <a:rPr lang="pl-PL" dirty="0">
                <a:latin typeface="Aparajita" panose="02020603050405020304" pitchFamily="18" charset="0"/>
                <a:cs typeface="Aparajita" panose="02020603050405020304" pitchFamily="18" charset="0"/>
              </a:rPr>
              <a:t> gier planszowych.</a:t>
            </a:r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17116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D02AE603-FE0B-4B52-8EA4-F687F521B58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282161"/>
            <a:ext cx="9144000" cy="2387600"/>
          </a:xfrm>
        </p:spPr>
        <p:txBody>
          <a:bodyPr>
            <a:normAutofit/>
          </a:bodyPr>
          <a:lstStyle/>
          <a:p>
            <a:r>
              <a:rPr lang="pl-PL" sz="8000" dirty="0">
                <a:solidFill>
                  <a:schemeClr val="bg2">
                    <a:lumMod val="25000"/>
                  </a:schemeClr>
                </a:solidFill>
                <a:latin typeface="Aparajita" panose="02020603050405020304" pitchFamily="18" charset="0"/>
                <a:cs typeface="Aparajita" panose="02020603050405020304" pitchFamily="18" charset="0"/>
              </a:rPr>
              <a:t>By</a:t>
            </a:r>
            <a:r>
              <a:rPr lang="pl-PL" sz="6600" dirty="0">
                <a:solidFill>
                  <a:schemeClr val="bg2">
                    <a:lumMod val="25000"/>
                  </a:schemeClr>
                </a:solidFill>
                <a:latin typeface="Aparajita" panose="02020603050405020304" pitchFamily="18" charset="0"/>
                <a:cs typeface="Aparajita" panose="02020603050405020304" pitchFamily="18" charset="0"/>
              </a:rPr>
              <a:t>ł</a:t>
            </a:r>
            <a:r>
              <a:rPr lang="pl-PL" sz="8000" dirty="0">
                <a:solidFill>
                  <a:schemeClr val="bg2">
                    <a:lumMod val="25000"/>
                  </a:schemeClr>
                </a:solidFill>
                <a:latin typeface="Aparajita" panose="02020603050405020304" pitchFamily="18" charset="0"/>
                <a:cs typeface="Aparajita" panose="02020603050405020304" pitchFamily="18" charset="0"/>
              </a:rPr>
              <a:t>abym wdzi</a:t>
            </a:r>
            <a:r>
              <a:rPr lang="pl-PL" sz="6600" dirty="0">
                <a:solidFill>
                  <a:schemeClr val="bg2">
                    <a:lumMod val="25000"/>
                  </a:schemeClr>
                </a:solidFill>
                <a:latin typeface="Aparajita" panose="02020603050405020304" pitchFamily="18" charset="0"/>
                <a:cs typeface="Aparajita" panose="02020603050405020304" pitchFamily="18" charset="0"/>
              </a:rPr>
              <a:t>ę</a:t>
            </a:r>
            <a:r>
              <a:rPr lang="pl-PL" sz="8000" dirty="0">
                <a:solidFill>
                  <a:schemeClr val="bg2">
                    <a:lumMod val="25000"/>
                  </a:schemeClr>
                </a:solidFill>
                <a:latin typeface="Aparajita" panose="02020603050405020304" pitchFamily="18" charset="0"/>
                <a:cs typeface="Aparajita" panose="02020603050405020304" pitchFamily="18" charset="0"/>
              </a:rPr>
              <a:t>czna za wasze g</a:t>
            </a:r>
            <a:r>
              <a:rPr lang="pl-PL" sz="6600" dirty="0">
                <a:solidFill>
                  <a:schemeClr val="bg2">
                    <a:lumMod val="25000"/>
                  </a:schemeClr>
                </a:solidFill>
                <a:latin typeface="Aparajita" panose="02020603050405020304" pitchFamily="18" charset="0"/>
                <a:cs typeface="Aparajita" panose="02020603050405020304" pitchFamily="18" charset="0"/>
              </a:rPr>
              <a:t>ł</a:t>
            </a:r>
            <a:r>
              <a:rPr lang="pl-PL" sz="8000" dirty="0">
                <a:solidFill>
                  <a:schemeClr val="bg2">
                    <a:lumMod val="25000"/>
                  </a:schemeClr>
                </a:solidFill>
                <a:latin typeface="Aparajita" panose="02020603050405020304" pitchFamily="18" charset="0"/>
                <a:cs typeface="Aparajita" panose="02020603050405020304" pitchFamily="18" charset="0"/>
              </a:rPr>
              <a:t>osy. Dzi</a:t>
            </a:r>
            <a:r>
              <a:rPr lang="pl-PL" sz="6600" dirty="0">
                <a:solidFill>
                  <a:schemeClr val="bg2">
                    <a:lumMod val="25000"/>
                  </a:schemeClr>
                </a:solidFill>
                <a:latin typeface="Aparajita" panose="02020603050405020304" pitchFamily="18" charset="0"/>
                <a:cs typeface="Aparajita" panose="02020603050405020304" pitchFamily="18" charset="0"/>
              </a:rPr>
              <a:t>ę</a:t>
            </a:r>
            <a:r>
              <a:rPr lang="pl-PL" sz="8000" dirty="0">
                <a:solidFill>
                  <a:schemeClr val="bg2">
                    <a:lumMod val="25000"/>
                  </a:schemeClr>
                </a:solidFill>
                <a:latin typeface="Aparajita" panose="02020603050405020304" pitchFamily="18" charset="0"/>
                <a:cs typeface="Aparajita" panose="02020603050405020304" pitchFamily="18" charset="0"/>
              </a:rPr>
              <a:t>kuj</a:t>
            </a:r>
            <a:r>
              <a:rPr lang="pl-PL" sz="6600" dirty="0">
                <a:solidFill>
                  <a:schemeClr val="bg2">
                    <a:lumMod val="25000"/>
                  </a:schemeClr>
                </a:solidFill>
                <a:latin typeface="Aparajita" panose="02020603050405020304" pitchFamily="18" charset="0"/>
                <a:cs typeface="Aparajita" panose="02020603050405020304" pitchFamily="18" charset="0"/>
              </a:rPr>
              <a:t>ę</a:t>
            </a:r>
            <a:r>
              <a:rPr lang="pl-PL" sz="8000" dirty="0">
                <a:solidFill>
                  <a:schemeClr val="bg2">
                    <a:lumMod val="25000"/>
                  </a:schemeClr>
                </a:solidFill>
                <a:latin typeface="Aparajita" panose="02020603050405020304" pitchFamily="18" charset="0"/>
                <a:cs typeface="Aparajita" panose="02020603050405020304" pitchFamily="18" charset="0"/>
              </a:rPr>
              <a:t>!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0948903A-A950-46FA-8B1F-B1E0538BC9C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079875"/>
            <a:ext cx="9144000" cy="1655762"/>
          </a:xfrm>
        </p:spPr>
        <p:txBody>
          <a:bodyPr>
            <a:normAutofit/>
          </a:bodyPr>
          <a:lstStyle/>
          <a:p>
            <a:r>
              <a:rPr lang="pl-PL" sz="3600" dirty="0">
                <a:latin typeface="Aparajita" panose="02020603050405020304" pitchFamily="18" charset="0"/>
                <a:cs typeface="Aparajita" panose="02020603050405020304" pitchFamily="18" charset="0"/>
              </a:rPr>
              <a:t>Julia P</a:t>
            </a:r>
            <a:r>
              <a:rPr lang="pl-PL" sz="3200" dirty="0">
                <a:latin typeface="Aparajita" panose="02020603050405020304" pitchFamily="18" charset="0"/>
                <a:cs typeface="Aparajita" panose="02020603050405020304" pitchFamily="18" charset="0"/>
              </a:rPr>
              <a:t>ł</a:t>
            </a:r>
            <a:r>
              <a:rPr lang="pl-PL" sz="3600" dirty="0">
                <a:latin typeface="Aparajita" panose="02020603050405020304" pitchFamily="18" charset="0"/>
                <a:cs typeface="Aparajita" panose="02020603050405020304" pitchFamily="18" charset="0"/>
              </a:rPr>
              <a:t>ocharczyk, VII c</a:t>
            </a:r>
          </a:p>
        </p:txBody>
      </p:sp>
    </p:spTree>
    <p:extLst>
      <p:ext uri="{BB962C8B-B14F-4D97-AF65-F5344CB8AC3E}">
        <p14:creationId xmlns:p14="http://schemas.microsoft.com/office/powerpoint/2010/main" val="3634242064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121</TotalTime>
  <Words>165</Words>
  <Application>Microsoft Office PowerPoint</Application>
  <PresentationFormat>Panoramiczny</PresentationFormat>
  <Paragraphs>13</Paragraphs>
  <Slides>4</Slides>
  <Notes>0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4</vt:i4>
      </vt:variant>
    </vt:vector>
  </HeadingPairs>
  <TitlesOfParts>
    <vt:vector size="5" baseType="lpstr">
      <vt:lpstr>Motyw pakietu Office</vt:lpstr>
      <vt:lpstr>Kandydatura do samorządu  uczniowskiego 2020  Julia Płocharczyk VII C</vt:lpstr>
      <vt:lpstr>Nazywam się Julia Płocharczyk, kandyduje na zastępcę  przewodniczącego szkoły.</vt:lpstr>
      <vt:lpstr>Chciałabym dla was wprowadzić:</vt:lpstr>
      <vt:lpstr>Byłabym wdzięczna za wasze głosy. Dziękuję!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Kandydatura do samorządu  uczniowskiego 2020</dc:title>
  <dc:creator>Nikola Płocharczyk</dc:creator>
  <cp:lastModifiedBy>Nieznany użytkownik</cp:lastModifiedBy>
  <cp:revision>12</cp:revision>
  <dcterms:created xsi:type="dcterms:W3CDTF">2020-09-20T15:15:05Z</dcterms:created>
  <dcterms:modified xsi:type="dcterms:W3CDTF">2020-09-20T18:00:08Z</dcterms:modified>
</cp:coreProperties>
</file>