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64CB-A45B-4E20-80BE-F6420BC4CF7F}" type="datetimeFigureOut">
              <a:rPr lang="pl-PL" smtClean="0"/>
              <a:pPr/>
              <a:t>2021-04-29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469D-11AA-4066-AA79-F4798DC366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Kingdom_of_Po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77309" cy="4500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7222" y="4500570"/>
            <a:ext cx="7772400" cy="1470025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Konstytucja 3 Maja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466015">
            <a:off x="4183235" y="5704291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Maks Maszota 7A</a:t>
            </a:r>
            <a:endParaRPr lang="pl-PL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Konstytucja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3 </a:t>
            </a:r>
            <a:r>
              <a:rPr lang="en-GB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Maja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GB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jak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GB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powsta</a:t>
            </a: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ła?</a:t>
            </a:r>
            <a:endParaRPr lang="pl-PL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Konstytucja 3 Maja 1791 r. została uchwalona przez Sejm Wielki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zwany również Czteroletnim. 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Była to najważniejsza reforma tego Sejmu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Autorami konstytucji był król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Stanisław August Poniatowski, Ignacy Potocki oraz Hugo Kołłątaj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Konstytucja była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Ustawą Rządową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regulowała prawa i obowiązki ogółu mieszkańców oraz zasady organizacji władzy państwowej.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Postanowienia konstytucji 3 maja 1791 r.</a:t>
            </a:r>
            <a:endParaRPr lang="pl-PL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Konstytucja tak naprawdę była Ustawą Rządową– regulowała prawa i obowiązki ogółu mieszkańców oraz zasady organizacji władzy państwowej. W tym rozumieniu tego słowa był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pierwsza ustawą rządową w Europie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drugą na świecie (po amerykańskiej). Utrzymano unię polsko – litewską, została ona jednak zacieśniona.  Władza została podzielona zgodnie z zasadą Monteskiusza na ustawodawczą (stanowienie prawa), wykonawczą (wykonywanie prawa) i sądowniczą.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Strona:Ustawa rządowa czyli Konstytucya 3 maja 1791.djvu/002 - Wikiźródła,  wolna bibliote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391351" cy="6505547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06" y="4143380"/>
            <a:ext cx="4429156" cy="1428760"/>
          </a:xfrm>
        </p:spPr>
        <p:txBody>
          <a:bodyPr/>
          <a:lstStyle/>
          <a:p>
            <a:pPr algn="ctr"/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T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t 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o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n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t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y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t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u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c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j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i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M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</a:t>
            </a:r>
            <a:r>
              <a:rPr lang="pl-P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j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</a:t>
            </a:r>
            <a:endParaRPr lang="pl-PL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Kazimierz Wojniakowski. Uchwalenie Konstytucji 3 maja (obraz z 1806 r.)</a:t>
            </a:r>
          </a:p>
        </p:txBody>
      </p:sp>
      <p:pic>
        <p:nvPicPr>
          <p:cNvPr id="4098" name="Picture 2" descr="https://static.epodreczniki.pl/portal/f/res-minimized/RKvPfU2ek3rI4/1610746699/YFDfAQ9WYOgdTiOvipajveZ9KzxW4LAw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77" r="427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Jak obchodzi się Dzień 3 </a:t>
            </a:r>
            <a:br>
              <a:rPr lang="pl-P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pl-P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Maja?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Obecnie Uchwalenie Konstytucji 3 maja zazwyczaj świętowane jest poprzez różnego typu parady, marsze, zawody sportowe i pikniki rodzinne. Z okazji święta organizowane są liczne pochody trzeciomajowe w różnych miastach w Polsce. Odbywają się także oficjalne uroczystości, gównie o charakterze wojskowym.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Kamień upamiętniający uchwalenie Konstytucji 3 maja w Parku Traugutta w </a:t>
            </a:r>
            <a:r>
              <a:rPr lang="pl-P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Warszawie</a:t>
            </a:r>
            <a:endParaRPr lang="pl-PL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8434" name="Picture 2" descr="Plik:Kamień upamiętniający uchwalenie Konstytucji 3 maja w Parku Traugutta  w Warszawie.JPG – Wikipedia, wolna encykloped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Dziękuję za uwagę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155</Words>
  <Application>Microsoft Office PowerPoint</Application>
  <PresentationFormat>Pokaz na ekranie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Konstytucja 3 Maja</vt:lpstr>
      <vt:lpstr>Konstytucja 3 Maja, jak powstała?</vt:lpstr>
      <vt:lpstr>Postanowienia konstytucji 3 maja 1791 r.</vt:lpstr>
      <vt:lpstr>Tekst Konstytucji 3 Maja</vt:lpstr>
      <vt:lpstr>Kazimierz Wojniakowski. Uchwalenie Konstytucji 3 maja (obraz z 1806 r.)</vt:lpstr>
      <vt:lpstr>Jak obchodzi się Dzień 3  Maja? </vt:lpstr>
      <vt:lpstr>Kamień upamiętniający uchwalenie Konstytucji 3 maja w Parku Traugutta w Warszawie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Maszota</dc:creator>
  <cp:lastModifiedBy>Jakub</cp:lastModifiedBy>
  <cp:revision>11</cp:revision>
  <dcterms:created xsi:type="dcterms:W3CDTF">2021-04-24T14:28:35Z</dcterms:created>
  <dcterms:modified xsi:type="dcterms:W3CDTF">2021-04-29T16:17:01Z</dcterms:modified>
</cp:coreProperties>
</file>