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03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2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205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64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89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941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71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76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84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73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9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86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1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2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9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76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33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37D6D2-33B5-4CF5-A30C-76BD42F02515}" type="datetimeFigureOut">
              <a:rPr lang="pl-PL" smtClean="0"/>
              <a:t>01.12.2022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7BA7A-6852-40A2-9BEB-54BCE91D8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488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13292-8B6F-4B9D-AA92-37ACDD474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082336"/>
          </a:xfrm>
        </p:spPr>
        <p:txBody>
          <a:bodyPr/>
          <a:lstStyle/>
          <a:p>
            <a:r>
              <a:rPr lang="pl-PL" dirty="0"/>
              <a:t>czerniak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027E0D-B26A-41BB-ABF7-BA53D86F2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7" y="2530137"/>
            <a:ext cx="9740916" cy="3108663"/>
          </a:xfrm>
        </p:spPr>
        <p:txBody>
          <a:bodyPr>
            <a:normAutofit/>
          </a:bodyPr>
          <a:lstStyle/>
          <a:p>
            <a:r>
              <a:rPr lang="pl-PL" sz="3200" dirty="0"/>
              <a:t>~czym jest?</a:t>
            </a:r>
          </a:p>
          <a:p>
            <a:r>
              <a:rPr lang="pl-PL" sz="3200" dirty="0"/>
              <a:t>~jak leczyć?</a:t>
            </a:r>
          </a:p>
          <a:p>
            <a:r>
              <a:rPr lang="pl-PL" sz="3200" dirty="0"/>
              <a:t>~jak zapobiegać?</a:t>
            </a:r>
          </a:p>
        </p:txBody>
      </p:sp>
    </p:spTree>
    <p:extLst>
      <p:ext uri="{BB962C8B-B14F-4D97-AF65-F5344CB8AC3E}">
        <p14:creationId xmlns:p14="http://schemas.microsoft.com/office/powerpoint/2010/main" val="61814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0AA93F0-01B1-42A2-848A-E24CEE317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13" y="2105983"/>
            <a:ext cx="3454106" cy="37247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AB8B417-0864-48DF-BAAD-A7DC1F1CF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70" y="548902"/>
            <a:ext cx="6219540" cy="34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E64CF0-F108-4FDB-98C6-CEBA0628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czerniak?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7C26E6-D547-4FD3-9BA4-E1A8F4A1D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660" y="2405850"/>
            <a:ext cx="11336785" cy="2281560"/>
          </a:xfrm>
        </p:spPr>
        <p:txBody>
          <a:bodyPr>
            <a:normAutofit/>
          </a:bodyPr>
          <a:lstStyle/>
          <a:p>
            <a:r>
              <a:rPr lang="pl-PL" sz="2800" dirty="0"/>
              <a:t>Czerniak, a właściwie to nowotwór złośliwy skóry to nowotwór, która atakuje komórki barwnikowe skóry, czyli </a:t>
            </a:r>
            <a:r>
              <a:rPr lang="pl-PL" sz="2800" dirty="0" err="1"/>
              <a:t>melanocyty</a:t>
            </a:r>
            <a:r>
              <a:rPr lang="pl-PL" sz="2800" dirty="0"/>
              <a:t> (komórka, która produkuje w skórze naturalny barwnik – melaninę). Badania naukowe dowodzą, że zachorowalność na ten nowotwór skóry stale wzrasta.</a:t>
            </a:r>
          </a:p>
        </p:txBody>
      </p:sp>
    </p:spTree>
    <p:extLst>
      <p:ext uri="{BB962C8B-B14F-4D97-AF65-F5344CB8AC3E}">
        <p14:creationId xmlns:p14="http://schemas.microsoft.com/office/powerpoint/2010/main" val="388637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95B775-0E5F-4B1B-AF3B-2EFE95A4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904BE9-BCCC-4F9E-92AB-4D88EE816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539014"/>
            <a:ext cx="8825659" cy="3480786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Usunięcie czerniaka na wczesnym rozwoju choroby daje szansę wyleczenia niemal 100% chorych. Operacja polega na wycięciu nowotworu, wraz z marginesem skóry zdrowej. Margines wycięcia zdrowej skóry wzrasta wraz z wielkością nowotworu.</a:t>
            </a:r>
          </a:p>
        </p:txBody>
      </p:sp>
    </p:spTree>
    <p:extLst>
      <p:ext uri="{BB962C8B-B14F-4D97-AF65-F5344CB8AC3E}">
        <p14:creationId xmlns:p14="http://schemas.microsoft.com/office/powerpoint/2010/main" val="177997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D6E9CD-2B24-4F4E-B8A1-DAE231E3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69741" cy="1811088"/>
          </a:xfrm>
        </p:spPr>
        <p:txBody>
          <a:bodyPr/>
          <a:lstStyle/>
          <a:p>
            <a:r>
              <a:rPr lang="pl-PL" dirty="0"/>
              <a:t>Pieprzyk, a czerniak</a:t>
            </a:r>
            <a:br>
              <a:rPr lang="pl-PL" dirty="0"/>
            </a:br>
            <a:r>
              <a:rPr lang="pl-PL" sz="1800" dirty="0"/>
              <a:t>Większość ludzi nie potrafi rozróżnić pieprzyka od czerniaka natomiast jeśli pojawiły nam się nagłe zmiany skórne mogą zaniepokoić nas : zmiana ich kształtu, wielkości, uwypuklenie albo owrzodzenia czy powtarzające się krwawienia z powierzchni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076CE9-7D5D-44B1-968E-FCC0CB742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2056092"/>
            <a:ext cx="4853540" cy="3557526"/>
          </a:xfrm>
        </p:spPr>
        <p:txBody>
          <a:bodyPr/>
          <a:lstStyle/>
          <a:p>
            <a:r>
              <a:rPr lang="pl-PL" dirty="0"/>
              <a:t>Pieprzyk: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7C0B433-316B-49CC-A49D-18E34BC21D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Czerniak: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9BF0892-C4F5-4A64-A17F-9B97AC09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364" y="2810111"/>
            <a:ext cx="5812787" cy="289992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BD09DEB-71AF-4E14-922D-194C9C7CA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65287" y="2824287"/>
            <a:ext cx="24574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8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481164-DCA2-430B-A3A7-61CC2CCF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550416"/>
            <a:ext cx="3401064" cy="1340528"/>
          </a:xfrm>
        </p:spPr>
        <p:txBody>
          <a:bodyPr/>
          <a:lstStyle/>
          <a:p>
            <a:r>
              <a:rPr lang="pl-PL" dirty="0"/>
              <a:t>Co ciekawe, czerniak może występować nawet na oku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358C4B-9267-4CF9-9D1F-37467C1BF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16" y="417250"/>
            <a:ext cx="5195997" cy="3204839"/>
          </a:xfrm>
        </p:spPr>
        <p:txBody>
          <a:bodyPr/>
          <a:lstStyle/>
          <a:p>
            <a:r>
              <a:rPr lang="pl-PL" dirty="0"/>
              <a:t>Komórki barwnikowe mogą migrować nawet do części ciała nie wystawianych na promieniowanie słoneczne, czerniak może występować np. na podeszwie stopy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AFA7308-06B6-484E-97B2-22210D079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Obraz znaleziony dla: Czerniak W Oku">
            <a:extLst>
              <a:ext uri="{FF2B5EF4-FFF2-40B4-BE49-F238E27FC236}">
                <a16:creationId xmlns:a16="http://schemas.microsoft.com/office/drawing/2014/main" id="{FF8C7CDA-DB39-46DB-9D7E-2CA771D5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2" y="2512382"/>
            <a:ext cx="4127934" cy="35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7A58582-100B-47D2-9907-A75F7AC3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328" y="3103869"/>
            <a:ext cx="4127933" cy="30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8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7FB680-3FA3-4FC8-BF78-71B66A5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49" y="332174"/>
            <a:ext cx="8825659" cy="1981200"/>
          </a:xfrm>
        </p:spPr>
        <p:txBody>
          <a:bodyPr/>
          <a:lstStyle/>
          <a:p>
            <a:r>
              <a:rPr lang="pl-PL" dirty="0"/>
              <a:t>Profilaktyka  </a:t>
            </a:r>
            <a:br>
              <a:rPr lang="pl-PL" dirty="0"/>
            </a:br>
            <a:r>
              <a:rPr lang="pl-PL" sz="2800" dirty="0"/>
              <a:t>jak wiemy lepiej zapobiegać niż leczyć!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B3C6AA-4F54-48EB-8B75-D7998A0A5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97" y="1322774"/>
            <a:ext cx="10155197" cy="4191000"/>
          </a:xfrm>
        </p:spPr>
        <p:txBody>
          <a:bodyPr/>
          <a:lstStyle/>
          <a:p>
            <a:r>
              <a:rPr lang="pl-PL" dirty="0"/>
              <a:t>Możemy zapobiegać temu nowotworowi dzięki:</a:t>
            </a:r>
          </a:p>
          <a:p>
            <a:r>
              <a:rPr lang="pl-PL" dirty="0"/>
              <a:t> ~ochronie skóry przed promieniami UV, także tymi, które pochodzą z innych źródeł niż słońce, np. z solarium</a:t>
            </a:r>
          </a:p>
          <a:p>
            <a:r>
              <a:rPr lang="pl-PL" dirty="0"/>
              <a:t>~raz w miesiącu oglądaj swoją skórę – sprawdź, czy Twoje znamiona nie zmieniają się lub czy nie pojawiły się nowe</a:t>
            </a:r>
          </a:p>
          <a:p>
            <a:r>
              <a:rPr lang="pl-PL" dirty="0"/>
              <a:t>~przynajmniej raz na rok odwiedzaj dermatologa lub chirurga-onkologa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69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EC1E9-DD98-4C92-B008-7F9B0025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Czerniak – faza początkowa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17DE511-4DA1-4C4C-B280-E10E8C35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94" y="2121623"/>
            <a:ext cx="4299278" cy="23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BB7FCF-0579-49E6-8408-B62F08EE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Czerniak- zaawansowany stopień choroby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4FBD86B-278F-4D2D-93AF-E7ACACCF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82" y="2255297"/>
            <a:ext cx="4983055" cy="37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9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250</Words>
  <Application>Microsoft Office PowerPoint</Application>
  <PresentationFormat>Panoramiczny</PresentationFormat>
  <Paragraphs>20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Jon</vt:lpstr>
      <vt:lpstr>czerniak</vt:lpstr>
      <vt:lpstr>Prezentacja programu PowerPoint</vt:lpstr>
      <vt:lpstr>Czym jest czerniak?</vt:lpstr>
      <vt:lpstr>Leczenie </vt:lpstr>
      <vt:lpstr>Pieprzyk, a czerniak Większość ludzi nie potrafi rozróżnić pieprzyka od czerniaka natomiast jeśli pojawiły nam się nagłe zmiany skórne mogą zaniepokoić nas : zmiana ich kształtu, wielkości, uwypuklenie albo owrzodzenia czy powtarzające się krwawienia z powierzchni</vt:lpstr>
      <vt:lpstr>Co ciekawe, czerniak może występować nawet na oku</vt:lpstr>
      <vt:lpstr>Profilaktyka   jak wiemy lepiej zapobiegać niż leczyć!</vt:lpstr>
      <vt:lpstr>Czerniak – faza początkowa</vt:lpstr>
      <vt:lpstr>Czerniak- zaawansowany stopień choroby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czerniak</dc:title>
  <dc:creator>Małgorzata Nawrot</dc:creator>
  <cp:lastModifiedBy>Małgorzata Nawrot</cp:lastModifiedBy>
  <cp:revision>14</cp:revision>
  <dcterms:created xsi:type="dcterms:W3CDTF">2022-11-30T16:37:20Z</dcterms:created>
  <dcterms:modified xsi:type="dcterms:W3CDTF">2022-11-30T23:31:02Z</dcterms:modified>
</cp:coreProperties>
</file>